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96" y="-4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2C29-7999-473D-9A81-F054A73DE408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C0F13-A6A3-4247-9433-CF594CEF2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511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2C29-7999-473D-9A81-F054A73DE408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C0F13-A6A3-4247-9433-CF594CEF2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208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2C29-7999-473D-9A81-F054A73DE408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C0F13-A6A3-4247-9433-CF594CEF2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975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2C29-7999-473D-9A81-F054A73DE408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C0F13-A6A3-4247-9433-CF594CEF2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63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2C29-7999-473D-9A81-F054A73DE408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C0F13-A6A3-4247-9433-CF594CEF2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062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2C29-7999-473D-9A81-F054A73DE408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C0F13-A6A3-4247-9433-CF594CEF2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759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2C29-7999-473D-9A81-F054A73DE408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C0F13-A6A3-4247-9433-CF594CEF2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426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2C29-7999-473D-9A81-F054A73DE408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C0F13-A6A3-4247-9433-CF594CEF2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803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2C29-7999-473D-9A81-F054A73DE408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C0F13-A6A3-4247-9433-CF594CEF2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641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2C29-7999-473D-9A81-F054A73DE408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C0F13-A6A3-4247-9433-CF594CEF2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056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2C29-7999-473D-9A81-F054A73DE408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C0F13-A6A3-4247-9433-CF594CEF2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637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E2C29-7999-473D-9A81-F054A73DE408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C0F13-A6A3-4247-9433-CF594CEF2A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927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brandon.smart\Desktop\LOGOS\1stMLG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525" y="2057400"/>
            <a:ext cx="3684587" cy="4154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brandon.smart\Desktop\LOGOS\CLR-15_log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816" y="167244"/>
            <a:ext cx="2352765" cy="198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158578" y="4522345"/>
            <a:ext cx="2286000" cy="2335655"/>
            <a:chOff x="457200" y="-1828800"/>
            <a:chExt cx="8458200" cy="8906339"/>
          </a:xfrm>
        </p:grpSpPr>
        <p:pic>
          <p:nvPicPr>
            <p:cNvPr id="7" name="Picture 2" descr="C:\Users\brandon.smart\Desktop\LOGOS\Medical Bn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-1342595"/>
              <a:ext cx="8458200" cy="84201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Rectangle 7"/>
            <p:cNvSpPr/>
            <p:nvPr/>
          </p:nvSpPr>
          <p:spPr>
            <a:xfrm>
              <a:off x="762000" y="-1828800"/>
              <a:ext cx="7848600" cy="820059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>
                  <a:gd name="adj" fmla="val 2626371"/>
                </a:avLst>
              </a:prstTxWarp>
              <a:spAutoFit/>
            </a:bodyPr>
            <a:lstStyle/>
            <a:p>
              <a:r>
                <a:rPr lang="en-US" sz="7200" b="1" dirty="0" smtClean="0">
                  <a:latin typeface="AngsanaUPC" panose="02020603050405020304" pitchFamily="18" charset="-34"/>
                  <a:cs typeface="AngsanaUPC" panose="02020603050405020304" pitchFamily="18" charset="-34"/>
                </a:rPr>
                <a:t>FRAUDATORS </a:t>
              </a:r>
              <a:r>
                <a:rPr lang="en-US" sz="7200" b="1" dirty="0">
                  <a:latin typeface="AngsanaUPC" panose="02020603050405020304" pitchFamily="18" charset="-34"/>
                  <a:cs typeface="AngsanaUPC" panose="02020603050405020304" pitchFamily="18" charset="-34"/>
                </a:rPr>
                <a:t>MORTIS</a:t>
              </a:r>
            </a:p>
          </p:txBody>
        </p:sp>
      </p:grpSp>
      <p:pic>
        <p:nvPicPr>
          <p:cNvPr id="3074" name="Picture 2" descr="C:\Users\brandon.smart\Desktop\LOGOS\CLR-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329872"/>
            <a:ext cx="2005012" cy="2535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brandon.smart\Desktop\LOGOS\7th ESB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52400"/>
            <a:ext cx="2816480" cy="1573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brandon.smart\Desktop\LOGOS\1 dental b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958" y="2227206"/>
            <a:ext cx="2281237" cy="239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brandon.smart\Desktop\LOGOS\headquarters regiment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151" y="1673768"/>
            <a:ext cx="1960632" cy="246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27554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brandon.smart\Desktop\LOGOS\CLC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" y="2819400"/>
            <a:ext cx="2014852" cy="2014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brandon.smart\Desktop\LOGOS\CLR-15_log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622" y="2133600"/>
            <a:ext cx="5334000" cy="4502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brandon.smart\Desktop\LOGOS\1st_Maintenance_Battalion_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903" y="4896515"/>
            <a:ext cx="2121222" cy="192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brandon.smart\Desktop\LOGOS\ssi_-_1st_supply_battalion_log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2590800"/>
            <a:ext cx="1905000" cy="202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brandon.smart\Desktop\LOGOS\clc 16 logo.png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" y="5027314"/>
            <a:ext cx="1671005" cy="180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randon.smart\Desktop\LOGOS\CLC 13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2563" y="18901"/>
            <a:ext cx="2196117" cy="2005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75310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brandon.smart\Desktop\LOGOS\1st_Maintenance_Battalion_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4848" y="2223670"/>
            <a:ext cx="4963635" cy="4506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RMC 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1" y="4191000"/>
            <a:ext cx="2308609" cy="2667000"/>
          </a:xfrm>
          <a:prstGeom prst="rect">
            <a:avLst/>
          </a:prstGeom>
          <a:noFill/>
        </p:spPr>
      </p:pic>
      <p:pic>
        <p:nvPicPr>
          <p:cNvPr id="1026" name="Picture 2" descr="C:\Users\brandon.smart\Desktop\LOGOS\OMC Log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476750"/>
            <a:ext cx="1981994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brandon.smart\Desktop\LOGOS\EMC 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94" y="1468581"/>
            <a:ext cx="2133600" cy="1721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brandon.smart\Desktop\LOGOS\HS Logo.bmp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1765" y="24460"/>
            <a:ext cx="2209800" cy="230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brandon.smart\Desktop\LOGOS\MTM Log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214019"/>
            <a:ext cx="1986643" cy="1949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51616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1775</TotalTime>
  <Words>2</Words>
  <Application>Microsoft Office PowerPoint</Application>
  <PresentationFormat>On-screen Show (4:3)</PresentationFormat>
  <Paragraphs>1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>NMCI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Smart SSgt Brandon</dc:creator>
  <cp:lastModifiedBy>Smart SSgt Brandon</cp:lastModifiedBy>
  <cp:revision>12</cp:revision>
  <dcterms:created xsi:type="dcterms:W3CDTF">2016-05-17T21:29:29Z</dcterms:created>
  <dcterms:modified xsi:type="dcterms:W3CDTF">2016-05-19T17:17:50Z</dcterms:modified>
</cp:coreProperties>
</file>